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Amatic SC"/>
      <p:regular r:id="rId10"/>
      <p:bold r:id="rId11"/>
    </p:embeddedFont>
    <p:embeddedFont>
      <p:font typeface="Source Code Pro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bold.fntdata"/><Relationship Id="rId10" Type="http://schemas.openxmlformats.org/officeDocument/2006/relationships/font" Target="fonts/AmaticSC-regular.fntdata"/><Relationship Id="rId13" Type="http://schemas.openxmlformats.org/officeDocument/2006/relationships/font" Target="fonts/SourceCodePro-bold.fntdata"/><Relationship Id="rId12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3c6360e2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3c6360e2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3c6360e2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3c6360e2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3c6360e2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3c6360e2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3qi37XNmHCY&amp;t=19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Project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Chor Yi Lilac To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https://www.youtube.com/watch?v=3qi37XNmHCY&amp;t=19s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901650"/>
            <a:ext cx="8520600" cy="3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Audience: everyone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Purpose: introduce my everyday feeling and school life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Angle: 1st-person perspective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Movement: </a:t>
            </a:r>
            <a:endParaRPr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>
                <a:solidFill>
                  <a:srgbClr val="000000"/>
                </a:solidFill>
              </a:rPr>
              <a:t>shaking of watch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>
                <a:solidFill>
                  <a:srgbClr val="000000"/>
                </a:solidFill>
              </a:rPr>
              <a:t>speed up all actions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>
                <a:solidFill>
                  <a:srgbClr val="000000"/>
                </a:solidFill>
              </a:rPr>
              <a:t>zoom in objects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>
                <a:solidFill>
                  <a:srgbClr val="000000"/>
                </a:solidFill>
              </a:rPr>
              <a:t>r</a:t>
            </a:r>
            <a:r>
              <a:rPr lang="en" sz="1600">
                <a:solidFill>
                  <a:srgbClr val="000000"/>
                </a:solidFill>
              </a:rPr>
              <a:t>otation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>
                <a:solidFill>
                  <a:srgbClr val="000000"/>
                </a:solidFill>
              </a:rPr>
              <a:t>starts with opening the comforter; end with covering myself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216450" y="162900"/>
            <a:ext cx="8520600" cy="48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Favourite parts</a:t>
            </a:r>
            <a:endParaRPr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>
                <a:solidFill>
                  <a:srgbClr val="000000"/>
                </a:solidFill>
              </a:rPr>
              <a:t>transition of places: from hall to the classroom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>
                <a:solidFill>
                  <a:srgbClr val="000000"/>
                </a:solidFill>
              </a:rPr>
              <a:t>kind of fade in and fade out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22846" l="1736" r="35107" t="20923"/>
          <a:stretch/>
        </p:blipFill>
        <p:spPr>
          <a:xfrm>
            <a:off x="940350" y="1007750"/>
            <a:ext cx="3358627" cy="168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22773" l="1978" r="35211" t="21627"/>
          <a:stretch/>
        </p:blipFill>
        <p:spPr>
          <a:xfrm>
            <a:off x="5358725" y="1007750"/>
            <a:ext cx="3378336" cy="168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5">
            <a:alphaModFix/>
          </a:blip>
          <a:srcRect b="21631" l="2193" r="35310" t="21369"/>
          <a:stretch/>
        </p:blipFill>
        <p:spPr>
          <a:xfrm>
            <a:off x="4479950" y="3455075"/>
            <a:ext cx="2628902" cy="134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6">
            <a:alphaModFix/>
          </a:blip>
          <a:srcRect b="21576" l="3234" r="34684" t="23424"/>
          <a:stretch/>
        </p:blipFill>
        <p:spPr>
          <a:xfrm>
            <a:off x="940350" y="3426900"/>
            <a:ext cx="2819400" cy="14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Favourite parts:</a:t>
            </a:r>
            <a:endParaRPr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>
                <a:solidFill>
                  <a:srgbClr val="000000"/>
                </a:solidFill>
              </a:rPr>
              <a:t>soundtrack: off key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>
                <a:solidFill>
                  <a:srgbClr val="000000"/>
                </a:solidFill>
              </a:rPr>
              <a:t>keep the background sound: laughing</a:t>
            </a:r>
            <a:endParaRPr sz="16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Limitations:</a:t>
            </a:r>
            <a:endParaRPr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>
                <a:solidFill>
                  <a:srgbClr val="000000"/>
                </a:solidFill>
              </a:rPr>
              <a:t>low resolution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>
                <a:solidFill>
                  <a:srgbClr val="000000"/>
                </a:solidFill>
              </a:rPr>
              <a:t>lighting in the last scene → poor contrast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